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"/>
  </p:notesMasterIdLst>
  <p:sldIdLst>
    <p:sldId id="257" r:id="rId2"/>
  </p:sldIdLst>
  <p:sldSz cx="5486400" cy="7708900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988" y="76"/>
      </p:cViewPr>
      <p:guideLst>
        <p:guide orient="horz" pos="2880"/>
        <p:guide pos="2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1853" cy="483475"/>
          </a:xfrm>
          <a:prstGeom prst="rect">
            <a:avLst/>
          </a:prstGeom>
        </p:spPr>
        <p:txBody>
          <a:bodyPr vert="horz" lIns="114748" tIns="57374" rIns="114748" bIns="57374" rtlCol="0"/>
          <a:lstStyle>
            <a:lvl1pPr algn="l">
              <a:defRPr sz="15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7965" y="1"/>
            <a:ext cx="2981853" cy="483475"/>
          </a:xfrm>
          <a:prstGeom prst="rect">
            <a:avLst/>
          </a:prstGeom>
        </p:spPr>
        <p:txBody>
          <a:bodyPr vert="horz" lIns="114748" tIns="57374" rIns="114748" bIns="57374" rtlCol="0"/>
          <a:lstStyle>
            <a:lvl1pPr algn="r">
              <a:defRPr sz="1500"/>
            </a:lvl1pPr>
          </a:lstStyle>
          <a:p>
            <a:fld id="{5F20A1AF-F00A-0544-BAA9-97AF000B71B7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723900"/>
            <a:ext cx="2579687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4748" tIns="57374" rIns="114748" bIns="5737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582" y="4590021"/>
            <a:ext cx="5504652" cy="4347288"/>
          </a:xfrm>
          <a:prstGeom prst="rect">
            <a:avLst/>
          </a:prstGeom>
        </p:spPr>
        <p:txBody>
          <a:bodyPr vert="horz" lIns="114748" tIns="57374" rIns="114748" bIns="57374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176062"/>
            <a:ext cx="2981853" cy="483475"/>
          </a:xfrm>
          <a:prstGeom prst="rect">
            <a:avLst/>
          </a:prstGeom>
        </p:spPr>
        <p:txBody>
          <a:bodyPr vert="horz" lIns="114748" tIns="57374" rIns="114748" bIns="57374" rtlCol="0" anchor="b"/>
          <a:lstStyle>
            <a:lvl1pPr algn="l">
              <a:defRPr sz="15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7965" y="9176062"/>
            <a:ext cx="2981853" cy="483475"/>
          </a:xfrm>
          <a:prstGeom prst="rect">
            <a:avLst/>
          </a:prstGeom>
        </p:spPr>
        <p:txBody>
          <a:bodyPr vert="horz" lIns="114748" tIns="57374" rIns="114748" bIns="57374" rtlCol="0" anchor="b"/>
          <a:lstStyle>
            <a:lvl1pPr algn="r">
              <a:defRPr sz="1500"/>
            </a:lvl1pPr>
          </a:lstStyle>
          <a:p>
            <a:fld id="{ABAE4226-AA39-3142-9F82-135E25610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94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727" y="205569"/>
            <a:ext cx="5266944" cy="72977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491" y="991856"/>
            <a:ext cx="4485132" cy="3289131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6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289" y="4349757"/>
            <a:ext cx="3945537" cy="156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080">
                <a:solidFill>
                  <a:srgbClr val="FFFFFF"/>
                </a:solidFill>
              </a:defRPr>
            </a:lvl1pPr>
            <a:lvl2pPr marL="205740" indent="0" algn="ctr">
              <a:buNone/>
              <a:defRPr sz="1080"/>
            </a:lvl2pPr>
            <a:lvl3pPr marL="411480" indent="0" algn="ctr">
              <a:buNone/>
              <a:defRPr sz="1080"/>
            </a:lvl3pPr>
            <a:lvl4pPr marL="617220" indent="0" algn="ctr">
              <a:buNone/>
              <a:defRPr sz="900"/>
            </a:lvl4pPr>
            <a:lvl5pPr marL="822960" indent="0" algn="ctr">
              <a:buNone/>
              <a:defRPr sz="900"/>
            </a:lvl5pPr>
            <a:lvl6pPr marL="1028700" indent="0" algn="ctr">
              <a:buNone/>
              <a:defRPr sz="900"/>
            </a:lvl6pPr>
            <a:lvl7pPr marL="1234440" indent="0" algn="ctr">
              <a:buNone/>
              <a:defRPr sz="900"/>
            </a:lvl7pPr>
            <a:lvl8pPr marL="1440180" indent="0" algn="ctr">
              <a:buNone/>
              <a:defRPr sz="900"/>
            </a:lvl8pPr>
            <a:lvl9pPr marL="1645920" indent="0" algn="ctr">
              <a:buNone/>
              <a:defRPr sz="9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>
            <a:off x="890397" y="4197068"/>
            <a:ext cx="370332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13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187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856544"/>
            <a:ext cx="1045845" cy="608146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56544"/>
            <a:ext cx="3343275" cy="6081466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2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296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91" y="1319185"/>
            <a:ext cx="4485132" cy="3289131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600" b="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9468" y="4669988"/>
            <a:ext cx="3946093" cy="15330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80">
                <a:solidFill>
                  <a:schemeClr val="accent1"/>
                </a:solidFill>
              </a:defRPr>
            </a:lvl1pPr>
            <a:lvl2pPr marL="205740" indent="0">
              <a:buNone/>
              <a:defRPr sz="810">
                <a:solidFill>
                  <a:schemeClr val="tx1">
                    <a:tint val="75000"/>
                  </a:schemeClr>
                </a:solidFill>
              </a:defRPr>
            </a:lvl2pPr>
            <a:lvl3pPr marL="41148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61722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82296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102870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2344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44018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64592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>
            <a:off x="891540" y="4519236"/>
            <a:ext cx="3703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16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312669"/>
            <a:ext cx="2139696" cy="4522555"/>
          </a:xfrm>
        </p:spPr>
        <p:txBody>
          <a:bodyPr/>
          <a:lstStyle>
            <a:lvl1pPr>
              <a:defRPr sz="990"/>
            </a:lvl1pPr>
            <a:lvl2pPr>
              <a:defRPr sz="900"/>
            </a:lvl2pPr>
            <a:lvl3pPr>
              <a:defRPr sz="810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0425" y="2312670"/>
            <a:ext cx="2139696" cy="4522555"/>
          </a:xfrm>
        </p:spPr>
        <p:txBody>
          <a:bodyPr/>
          <a:lstStyle>
            <a:lvl1pPr>
              <a:defRPr sz="990"/>
            </a:lvl1pPr>
            <a:lvl2pPr>
              <a:defRPr sz="900"/>
            </a:lvl2pPr>
            <a:lvl3pPr>
              <a:defRPr sz="810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472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49847"/>
            <a:ext cx="2139696" cy="87367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059149"/>
            <a:ext cx="2139696" cy="3803057"/>
          </a:xfrm>
        </p:spPr>
        <p:txBody>
          <a:bodyPr/>
          <a:lstStyle>
            <a:lvl1pPr>
              <a:defRPr sz="990"/>
            </a:lvl1pPr>
            <a:lvl2pPr>
              <a:defRPr sz="900"/>
            </a:lvl2pPr>
            <a:lvl3pPr>
              <a:defRPr sz="810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1128" y="2247060"/>
            <a:ext cx="2139696" cy="87367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1128" y="3056720"/>
            <a:ext cx="2139696" cy="3803057"/>
          </a:xfrm>
        </p:spPr>
        <p:txBody>
          <a:bodyPr/>
          <a:lstStyle>
            <a:lvl1pPr>
              <a:defRPr sz="990"/>
            </a:lvl1pPr>
            <a:lvl2pPr>
              <a:defRPr sz="900"/>
            </a:lvl2pPr>
            <a:lvl3pPr>
              <a:defRPr sz="810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282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484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313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233424"/>
            <a:ext cx="1700784" cy="195292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588" y="1233424"/>
            <a:ext cx="2489783" cy="5242052"/>
          </a:xfrm>
        </p:spPr>
        <p:txBody>
          <a:bodyPr/>
          <a:lstStyle>
            <a:lvl1pPr>
              <a:defRPr sz="1440"/>
            </a:lvl1pPr>
            <a:lvl2pPr>
              <a:defRPr sz="1260"/>
            </a:lvl2pPr>
            <a:lvl3pPr>
              <a:defRPr sz="108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86345"/>
            <a:ext cx="1700784" cy="32891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80"/>
              </a:spcBef>
              <a:buNone/>
              <a:defRPr sz="765"/>
            </a:lvl1pPr>
            <a:lvl2pPr marL="205740" indent="0">
              <a:buNone/>
              <a:defRPr sz="540"/>
            </a:lvl2pPr>
            <a:lvl3pPr marL="411480" indent="0">
              <a:buNone/>
              <a:defRPr sz="450"/>
            </a:lvl3pPr>
            <a:lvl4pPr marL="617220" indent="0">
              <a:buNone/>
              <a:defRPr sz="405"/>
            </a:lvl4pPr>
            <a:lvl5pPr marL="822960" indent="0">
              <a:buNone/>
              <a:defRPr sz="405"/>
            </a:lvl5pPr>
            <a:lvl6pPr marL="1028700" indent="0">
              <a:buNone/>
              <a:defRPr sz="405"/>
            </a:lvl6pPr>
            <a:lvl7pPr marL="1234440" indent="0">
              <a:buNone/>
              <a:defRPr sz="405"/>
            </a:lvl7pPr>
            <a:lvl8pPr marL="1440180" indent="0">
              <a:buNone/>
              <a:defRPr sz="405"/>
            </a:lvl8pPr>
            <a:lvl9pPr marL="1645920" indent="0">
              <a:buNone/>
              <a:defRPr sz="40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28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233424"/>
            <a:ext cx="1700784" cy="195292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11464" y="1202588"/>
            <a:ext cx="2554622" cy="5221496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260"/>
            </a:lvl1pPr>
            <a:lvl2pPr marL="205740" indent="0">
              <a:buNone/>
              <a:defRPr sz="1260"/>
            </a:lvl2pPr>
            <a:lvl3pPr marL="411480" indent="0">
              <a:buNone/>
              <a:defRPr sz="1080"/>
            </a:lvl3pPr>
            <a:lvl4pPr marL="617220" indent="0">
              <a:buNone/>
              <a:defRPr sz="900"/>
            </a:lvl4pPr>
            <a:lvl5pPr marL="822960" indent="0">
              <a:buNone/>
              <a:defRPr sz="900"/>
            </a:lvl5pPr>
            <a:lvl6pPr marL="1028700" indent="0">
              <a:buNone/>
              <a:defRPr sz="900"/>
            </a:lvl6pPr>
            <a:lvl7pPr marL="1234440" indent="0">
              <a:buNone/>
              <a:defRPr sz="900"/>
            </a:lvl7pPr>
            <a:lvl8pPr marL="1440180" indent="0">
              <a:buNone/>
              <a:defRPr sz="900"/>
            </a:lvl8pPr>
            <a:lvl9pPr marL="1645920" indent="0">
              <a:buNone/>
              <a:defRPr sz="9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86345"/>
            <a:ext cx="1700784" cy="32377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80"/>
              </a:spcBef>
              <a:buNone/>
              <a:defRPr sz="765"/>
            </a:lvl1pPr>
            <a:lvl2pPr marL="205740" indent="0">
              <a:buNone/>
              <a:defRPr sz="540"/>
            </a:lvl2pPr>
            <a:lvl3pPr marL="411480" indent="0">
              <a:buNone/>
              <a:defRPr sz="450"/>
            </a:lvl3pPr>
            <a:lvl4pPr marL="617220" indent="0">
              <a:buNone/>
              <a:defRPr sz="405"/>
            </a:lvl4pPr>
            <a:lvl5pPr marL="822960" indent="0">
              <a:buNone/>
              <a:defRPr sz="405"/>
            </a:lvl5pPr>
            <a:lvl6pPr marL="1028700" indent="0">
              <a:buNone/>
              <a:defRPr sz="405"/>
            </a:lvl6pPr>
            <a:lvl7pPr marL="1234440" indent="0">
              <a:buNone/>
              <a:defRPr sz="405"/>
            </a:lvl7pPr>
            <a:lvl8pPr marL="1440180" indent="0">
              <a:buNone/>
              <a:defRPr sz="405"/>
            </a:lvl8pPr>
            <a:lvl9pPr marL="1645920" indent="0">
              <a:buNone/>
              <a:defRPr sz="40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6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73050"/>
            <a:ext cx="4876800" cy="713342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85236"/>
            <a:ext cx="4443984" cy="152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312670"/>
            <a:ext cx="4442792" cy="453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48" y="6996045"/>
            <a:ext cx="1048084" cy="4104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7117" y="6996045"/>
            <a:ext cx="2122999" cy="4104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8289" y="6996045"/>
            <a:ext cx="767798" cy="4104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715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1148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2870" indent="-82296" algn="l" defTabSz="41148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05740" indent="-82296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108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29184" indent="-82296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960" kern="1200">
          <a:solidFill>
            <a:schemeClr val="accent1"/>
          </a:solidFill>
          <a:latin typeface="+mn-lt"/>
          <a:ea typeface="+mn-ea"/>
          <a:cs typeface="+mn-cs"/>
        </a:defRPr>
      </a:lvl3pPr>
      <a:lvl4pPr marL="452628" indent="-82296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4pPr>
      <a:lvl5pPr marL="552072" indent="-82296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5pPr>
      <a:lvl6pPr marL="660000" indent="-102870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6pPr>
      <a:lvl7pPr marL="780000" indent="-102870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7pPr>
      <a:lvl8pPr marL="900000" indent="-102870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020000" indent="-102870" algn="l" defTabSz="411480" rtl="0" eaLnBrk="1" latinLnBrk="0" hangingPunct="1">
        <a:lnSpc>
          <a:spcPct val="90000"/>
        </a:lnSpc>
        <a:spcBef>
          <a:spcPts val="90"/>
        </a:spcBef>
        <a:spcAft>
          <a:spcPts val="180"/>
        </a:spcAft>
        <a:buClr>
          <a:schemeClr val="accent1"/>
        </a:buClr>
        <a:buSzPct val="80000"/>
        <a:buFont typeface="Corbel" pitchFamily="34" charset="0"/>
        <a:buChar char="•"/>
        <a:defRPr sz="84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149850"/>
            <a:ext cx="1462187" cy="217627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81001" y="577850"/>
            <a:ext cx="47387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>
                <a:latin typeface="Quicksand" panose="02000503000000000000" pitchFamily="2" charset="0"/>
              </a:rPr>
              <a:t>Liebe(r)</a:t>
            </a:r>
          </a:p>
          <a:p>
            <a:endParaRPr lang="de-AT" sz="1600" dirty="0">
              <a:latin typeface="Quicksand" panose="02000503000000000000" pitchFamily="2" charset="0"/>
            </a:endParaRPr>
          </a:p>
          <a:p>
            <a:r>
              <a:rPr lang="de-AT" sz="2000" dirty="0">
                <a:latin typeface="Quicksand" panose="02000503000000000000" pitchFamily="2" charset="0"/>
              </a:rPr>
              <a:t>Ich lade dich herzlich zu meiner Geburtstagsfeier im Keramikmalstudio Im Wunderland ein</a:t>
            </a:r>
            <a:r>
              <a:rPr lang="de-AT" dirty="0">
                <a:latin typeface="Quicksand" panose="02000503000000000000" pitchFamily="2" charset="0"/>
              </a:rPr>
              <a:t>. </a:t>
            </a:r>
          </a:p>
          <a:p>
            <a:pPr algn="ctr"/>
            <a:endParaRPr lang="de-AT" sz="1200" dirty="0">
              <a:latin typeface="Quicksand" panose="02000503000000000000" pitchFamily="2" charset="0"/>
            </a:endParaRPr>
          </a:p>
          <a:p>
            <a:r>
              <a:rPr lang="de-AT" sz="2000" dirty="0">
                <a:latin typeface="Quicksand" panose="02000503000000000000" pitchFamily="2" charset="0"/>
              </a:rPr>
              <a:t>Wo:</a:t>
            </a:r>
            <a:r>
              <a:rPr lang="de-AT" sz="2400" dirty="0">
                <a:latin typeface="Quicksand" panose="02000503000000000000" pitchFamily="2" charset="0"/>
              </a:rPr>
              <a:t>     </a:t>
            </a:r>
            <a:r>
              <a:rPr lang="de-AT" sz="1600" b="1" dirty="0">
                <a:latin typeface="Quicksand" panose="02000503000000000000" pitchFamily="2" charset="0"/>
              </a:rPr>
              <a:t>Keramikmalstudio Im Wunderland</a:t>
            </a:r>
          </a:p>
          <a:p>
            <a:pPr algn="ctr"/>
            <a:r>
              <a:rPr lang="de-AT" sz="1600" b="1" dirty="0">
                <a:latin typeface="Quicksand" panose="02000503000000000000" pitchFamily="2" charset="0"/>
              </a:rPr>
              <a:t>          </a:t>
            </a:r>
            <a:r>
              <a:rPr lang="de-AT" sz="1600" dirty="0" err="1">
                <a:latin typeface="Quicksand" panose="02000503000000000000" pitchFamily="2" charset="0"/>
              </a:rPr>
              <a:t>Brodtischgasse</a:t>
            </a:r>
            <a:r>
              <a:rPr lang="de-AT" sz="1600" dirty="0">
                <a:latin typeface="Quicksand" panose="02000503000000000000" pitchFamily="2" charset="0"/>
              </a:rPr>
              <a:t> 24 </a:t>
            </a:r>
          </a:p>
          <a:p>
            <a:pPr algn="ctr"/>
            <a:r>
              <a:rPr lang="de-AT" sz="1600" dirty="0">
                <a:latin typeface="Quicksand" panose="02000503000000000000" pitchFamily="2" charset="0"/>
              </a:rPr>
              <a:t>             2700 Wiener Neustadt</a:t>
            </a:r>
          </a:p>
          <a:p>
            <a:pPr algn="ctr"/>
            <a:endParaRPr lang="de-AT" sz="1600" b="1" dirty="0">
              <a:latin typeface="Quicksand" panose="02000503000000000000" pitchFamily="2" charset="0"/>
            </a:endParaRPr>
          </a:p>
          <a:p>
            <a:pPr algn="ctr"/>
            <a:endParaRPr lang="de-AT" sz="1600" dirty="0">
              <a:latin typeface="Quicksand" panose="02000503000000000000" pitchFamily="2" charset="0"/>
            </a:endParaRPr>
          </a:p>
          <a:p>
            <a:r>
              <a:rPr lang="de-AT" sz="2000" dirty="0">
                <a:latin typeface="Quicksand" panose="02000503000000000000" pitchFamily="2" charset="0"/>
              </a:rPr>
              <a:t>Wann:</a:t>
            </a:r>
          </a:p>
          <a:p>
            <a:endParaRPr lang="de-AT" sz="2000" dirty="0">
              <a:latin typeface="Quicksand" panose="02000503000000000000" pitchFamily="2" charset="0"/>
            </a:endParaRPr>
          </a:p>
          <a:p>
            <a:endParaRPr lang="de-AT" dirty="0">
              <a:latin typeface="Quicksand" panose="02000503000000000000" pitchFamily="2" charset="0"/>
            </a:endParaRPr>
          </a:p>
          <a:p>
            <a:endParaRPr lang="de-AT" dirty="0">
              <a:latin typeface="Quicksand" panose="02000503000000000000" pitchFamily="2" charset="0"/>
            </a:endParaRPr>
          </a:p>
          <a:p>
            <a:r>
              <a:rPr lang="de-AT" dirty="0">
                <a:latin typeface="Quicksand" panose="02000503000000000000" pitchFamily="2" charset="0"/>
              </a:rPr>
              <a:t>Bitte sag mir Bescheid ob du kommst. Tel: </a:t>
            </a:r>
          </a:p>
          <a:p>
            <a:endParaRPr lang="de-AT" dirty="0">
              <a:latin typeface="Quicksand" panose="02000503000000000000" pitchFamily="2" charset="0"/>
            </a:endParaRPr>
          </a:p>
          <a:p>
            <a:endParaRPr lang="de-AT" sz="2000" dirty="0">
              <a:latin typeface="Quicksand" panose="02000503000000000000" pitchFamily="2" charset="0"/>
            </a:endParaRPr>
          </a:p>
          <a:p>
            <a:endParaRPr lang="de-AT" sz="2000" dirty="0">
              <a:latin typeface="Quicksand" panose="02000503000000000000" pitchFamily="2" charset="0"/>
            </a:endParaRPr>
          </a:p>
          <a:p>
            <a:r>
              <a:rPr lang="de-AT" sz="2000" dirty="0">
                <a:latin typeface="Quicksand" panose="02000503000000000000" pitchFamily="2" charset="0"/>
              </a:rPr>
              <a:t>Dein(e) Freund(in)</a:t>
            </a:r>
          </a:p>
        </p:txBody>
      </p:sp>
    </p:spTree>
    <p:extLst>
      <p:ext uri="{BB962C8B-B14F-4D97-AF65-F5344CB8AC3E}">
        <p14:creationId xmlns:p14="http://schemas.microsoft.com/office/powerpoint/2010/main" val="16837338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</Template>
  <TotalTime>0</TotalTime>
  <Words>49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Corbel</vt:lpstr>
      <vt:lpstr>Quicksand</vt:lpstr>
      <vt:lpstr>Basis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Flyer_A5_Vorlage.indd</dc:title>
  <dc:creator>Paul Sinzinger</dc:creator>
  <cp:lastModifiedBy>alice sinzinger</cp:lastModifiedBy>
  <cp:revision>11</cp:revision>
  <cp:lastPrinted>2017-06-26T18:14:21Z</cp:lastPrinted>
  <dcterms:created xsi:type="dcterms:W3CDTF">2015-08-04T15:34:44Z</dcterms:created>
  <dcterms:modified xsi:type="dcterms:W3CDTF">2018-01-09T17:53:40Z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2015-08-04T00:00:00Z</vt:filetime>
  </property>
  <property fmtid="{D5CDD505-2E9C-101B-9397-08002B2CF9AE}" pid="3" name="LastSaved">
    <vt:filetime>2015-08-04T00:00:00Z</vt:filetime>
  </property>
</Properties>
</file>